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C41F9DA-4906-4087-B1D0-FA801505E75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C6E33A2-5F6B-4367-A2FA-2FA1377472E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D9E49C4-2091-4886-9E05-42D62AB6261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A62477C-E1CB-4BBE-94F7-B02CF01D2C0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E32B1A3-1734-4F6B-B69B-DC8BC670282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F1DF4F9-156B-4830-86C4-BB199D1F97C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3C9A10D-1CDE-44F6-AD62-3D3EFA48B16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DECEA54-C1BD-4752-82AC-C12EB509ACD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0A153C3-9B0D-494A-8705-E9DED82F720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7E27D6B-921D-4DFA-B1ED-6D1B170C91F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58565F2-B3C6-4C97-ADFC-10326AFE13C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E575458-7237-4225-88AB-7EF79B78D0A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743040" indent="-285840" defTabSz="45720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45720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45720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&lt;date/heure&gt;</a:t>
            </a:r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3D5D7BD7-DCB5-48EC-93C5-059CDCACCCC5}" type="slidenum"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&lt;numéro&gt;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Exercices Rituels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Quel est le chiffre des unités dans 114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3 x 6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11 x 7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83 g = ? kg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2 x 6 =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Quel est le chiffre des unités dans 283 ?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457200">
              <a:lnSpc>
                <a:spcPct val="10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</a:rPr>
              <a:t>Corrections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457200">
              <a:lnSpc>
                <a:spcPct val="100000"/>
              </a:lnSpc>
              <a:spcBef>
                <a:spcPts val="641"/>
              </a:spcBef>
              <a:buNone/>
            </a:pP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Le chiffre des unités dans 114 est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4.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3 x 6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18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11 x 7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77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83 g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0.083 kg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2 x 6 =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12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Le chiffre des unités dans 283 est </a:t>
            </a:r>
            <a:r>
              <a:rPr b="1" lang="en-US" sz="3200" spc="-1" strike="noStrike">
                <a:solidFill>
                  <a:srgbClr val="ff0000"/>
                </a:solidFill>
                <a:latin typeface="Calibri"/>
              </a:rPr>
              <a:t>3.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LibreOffice/7.6.2.1$Windows_X86_64 LibreOffice_project/56f7684011345957bbf33a7ee678afaf4d2ba333</Application>
  <AppVersion>15.0000</AppVers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2013-01-27T09:14:16Z</dcterms:created>
  <dc:creator/>
  <dc:description>generated using python-pptx</dc:description>
  <dc:language>fr-FR</dc:language>
  <cp:lastModifiedBy/>
  <dcterms:modified xsi:type="dcterms:W3CDTF">2025-01-12T16:41:56Z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On-screen Show (4:3)</vt:lpwstr>
  </property>
</Properties>
</file>