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9F084F-05FB-44DB-8A17-54868A635CD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4A50D67-270F-4E3B-AD1F-6C085C507ED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96E653-539A-46BA-A6B4-9F4753351B4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321AA8E-56DA-43F5-9901-698826D7E77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EA40ED-8A66-4B11-B8A0-3463D5CD571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E28DE00-500A-4E72-BE8C-2628C4326FA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10D41C2-EE40-4BB2-917F-F81ACBBEE8F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F6295C2-C9F0-4366-9589-C4DE0956DEE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F2DC948-D8F8-4C16-8C4D-C1BE944FF73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21E8C7-AD5B-44D6-8152-19209E17B25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13EB06B-379A-436F-813E-0AC897E481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C6393EC-F7F2-42AF-AFB6-A3F339838A5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031973F0-4A30-4BAF-9A1C-C9207B96C61A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Exercices Rituels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65 ÷ 11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32 g = ? kg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41 ÷ 5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89 L = ? mL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Quel est le chiffre des centaines dans 441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27 m = ? cm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Corrections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457200">
              <a:lnSpc>
                <a:spcPct val="100000"/>
              </a:lnSpc>
              <a:spcBef>
                <a:spcPts val="641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65 ÷ 11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5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32 g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0.032 kg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41 ÷ 5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8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89 L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89000 mL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Le chiffre des centaines dans 441 est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4.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27 m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2700 cm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LibreOffice/7.6.2.1$Windows_X86_64 LibreOffice_project/56f7684011345957bbf33a7ee678afaf4d2ba333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  <dc:creator/>
  <dc:description>generated using python-pptx</dc:description>
  <dc:language>fr-FR</dc:language>
  <cp:lastModifiedBy/>
  <dcterms:modified xsi:type="dcterms:W3CDTF">2025-01-12T16:41:39Z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