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F498A67-DA8F-4ED3-AC85-E95F87CBCB9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14A1147-2383-4486-A5C7-91DBC71A3F8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396D1E0-EA82-4D4B-94F6-BB3B0866994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E561EF5-E990-4403-8FFB-79795AEFC7F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0B00BFF-F5E5-4800-BFEE-97059CFCACA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EE18A03-347D-4E52-B091-A93B9C88503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0291846-6FA7-4357-8790-C80B26F2C4E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E2CC2D0-849E-4B2D-9AE1-F145E1C4A58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C2C436A-EF11-44FD-9357-6CDE5748A19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EC00856-D26C-4ECE-AF29-98A9290D8F4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8607CF9-D704-47F3-A8DF-7636B9ABFF2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C8F0F1E-397C-4995-9A19-2EE00761C8B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C894B9D7-D0B0-4638-B502-16A3C8D1983B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Exercices Rituels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64 ÷ 5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11 x 9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93 x 4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81 ÷ 100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46 ÷ 11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43 ÷ 9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Corrections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457200">
              <a:lnSpc>
                <a:spcPct val="100000"/>
              </a:lnSpc>
              <a:spcBef>
                <a:spcPts val="641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64 ÷ 5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12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11 x 9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99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93 x 4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372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81 ÷ 100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0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46 ÷ 11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4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43 ÷ 9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4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LibreOffice/7.6.2.1$Windows_X86_64 LibreOffice_project/56f7684011345957bbf33a7ee678afaf4d2ba333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  <dc:creator/>
  <dc:description>generated using python-pptx</dc:description>
  <dc:language>fr-FR</dc:language>
  <cp:lastModifiedBy/>
  <dcterms:modified xsi:type="dcterms:W3CDTF">2025-01-12T16:41:18Z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