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670067C-60D7-4044-AC6B-AF555E3EE92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468A2FD-A8BC-45BE-990C-87EE26C134A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2708019-CCAE-4AEC-9065-4261EA161D1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4B2E9CC-97A0-4DCF-B70D-D372C551F5C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143CD41-BDBC-44A0-8BE7-6FC1C8916EF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8DFD507-F150-4F60-834D-C053C26B216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DBCA123-9C35-4866-B0BA-148B9B612D8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DCA7E86-83B0-493D-B3CE-47D60EF7FD8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04B63EC-C7B8-4C7C-AB61-B0BFDDE737A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F9B361C-A3F0-4DA7-B32A-D4FC85CCA0D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E80AE25-172A-46EF-A4C9-C973637A2E8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9C80E9C-2578-47E7-AEB3-A174A7A76FC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 </a:t>
            </a:r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E6EED5F6-5390-40B5-A3BC-5D47742011C6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2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Exercices Rituels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76 x 9 = ?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1 x 4 = ?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13 L = ? mL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12 x 4 = ?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Quel est le chiffre des dizaines dans 981 ?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55 L = ? mL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Corrections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457200">
              <a:lnSpc>
                <a:spcPct val="100000"/>
              </a:lnSpc>
              <a:spcBef>
                <a:spcPts val="641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76 x 9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684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1 x 4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4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13 L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13000 mL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12 x 4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48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Le chiffre des dizaines dans 981 est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8.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55 L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55000 mL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LibreOffice/7.6.2.1$Windows_X86_64 LibreOffice_project/56f7684011345957bbf33a7ee678afaf4d2ba333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2013-01-27T09:14:16Z</dcterms:created>
  <dc:creator/>
  <dc:description>generated using python-pptx</dc:description>
  <dc:language>fr-FR</dc:language>
  <cp:lastModifiedBy/>
  <dcterms:modified xsi:type="dcterms:W3CDTF">2025-01-12T16:43:52Z</dcterms:modified>
  <cp:revision>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</Properties>
</file>