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70067C-60D7-4044-AC6B-AF555E3EE92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68A2FD-A8BC-45BE-990C-87EE26C134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708019-CCAE-4AEC-9065-4261EA161D1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B2E9CC-97A0-4DCF-B70D-D372C551F5C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43CD41-BDBC-44A0-8BE7-6FC1C8916E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DFD507-F150-4F60-834D-C053C26B216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BCA123-9C35-4866-B0BA-148B9B612D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CA7E86-83B0-493D-B3CE-47D60EF7FD8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4B63EC-C7B8-4C7C-AB61-B0BFDDE737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9B361C-A3F0-4DA7-B32A-D4FC85CCA0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80AE25-172A-46EF-A4C9-C973637A2E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C80E9C-2578-47E7-AEB3-A174A7A76F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4572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4572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 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E6EED5F6-5390-40B5-A3BC-5D47742011C6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2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Exercices Rituels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76 x 9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 x 4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13 L = ? mL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12 x 4 =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Quel est le chiffre des dizaines dans 981 ?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55 L = ? mL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4572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Corrections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457200">
              <a:lnSpc>
                <a:spcPct val="100000"/>
              </a:lnSpc>
              <a:spcBef>
                <a:spcPts val="641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76 x 9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684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 x 4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4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13 L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13000 mL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12 x 4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48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Le chiffre des dizaines dans 981 est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8.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marL="343080" indent="-343080" defTabSz="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55 L = </a:t>
            </a:r>
            <a:r>
              <a:rPr b="1" lang="en-US" sz="3200" spc="-1" strike="noStrike">
                <a:solidFill>
                  <a:srgbClr val="ff0000"/>
                </a:solidFill>
                <a:latin typeface="Calibri"/>
              </a:rPr>
              <a:t>55000 mL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LibreOffice/7.6.2.1$Windows_X86_64 LibreOffice_project/56f7684011345957bbf33a7ee678afaf4d2ba333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fr-FR</dc:language>
  <cp:lastModifiedBy/>
  <dcterms:modified xsi:type="dcterms:W3CDTF">2025-01-12T16:43:52Z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